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29" r:id="rId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0186"/>
    <a:srgbClr val="0076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67" autoAdjust="0"/>
    <p:restoredTop sz="95833" autoAdjust="0"/>
  </p:normalViewPr>
  <p:slideViewPr>
    <p:cSldViewPr>
      <p:cViewPr varScale="1">
        <p:scale>
          <a:sx n="76" d="100"/>
          <a:sy n="76" d="100"/>
        </p:scale>
        <p:origin x="483" y="48"/>
      </p:cViewPr>
      <p:guideLst>
        <p:guide orient="horz" pos="2160"/>
        <p:guide pos="2880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2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3169919" cy="480060"/>
          </a:xfrm>
          <a:prstGeom prst="rect">
            <a:avLst/>
          </a:prstGeom>
        </p:spPr>
        <p:txBody>
          <a:bodyPr vert="horz" lIns="96587" tIns="48293" rIns="96587" bIns="4829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91" y="4"/>
            <a:ext cx="3169919" cy="480060"/>
          </a:xfrm>
          <a:prstGeom prst="rect">
            <a:avLst/>
          </a:prstGeom>
        </p:spPr>
        <p:txBody>
          <a:bodyPr vert="horz" lIns="96587" tIns="48293" rIns="96587" bIns="48293" rtlCol="0"/>
          <a:lstStyle>
            <a:lvl1pPr algn="r">
              <a:defRPr sz="1200"/>
            </a:lvl1pPr>
          </a:lstStyle>
          <a:p>
            <a:fld id="{F306BE5E-1732-4C9F-977A-165393A8570B}" type="datetimeFigureOut">
              <a:rPr lang="en-US" smtClean="0"/>
              <a:pPr/>
              <a:t>08/22/19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19479"/>
            <a:ext cx="3169919" cy="480060"/>
          </a:xfrm>
          <a:prstGeom prst="rect">
            <a:avLst/>
          </a:prstGeom>
        </p:spPr>
        <p:txBody>
          <a:bodyPr vert="horz" lIns="96587" tIns="48293" rIns="96587" bIns="4829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91" y="9119479"/>
            <a:ext cx="3169919" cy="480060"/>
          </a:xfrm>
          <a:prstGeom prst="rect">
            <a:avLst/>
          </a:prstGeom>
        </p:spPr>
        <p:txBody>
          <a:bodyPr vert="horz" lIns="96587" tIns="48293" rIns="96587" bIns="48293" rtlCol="0" anchor="b"/>
          <a:lstStyle>
            <a:lvl1pPr algn="r">
              <a:defRPr sz="1200"/>
            </a:lvl1pPr>
          </a:lstStyle>
          <a:p>
            <a:fld id="{F49225FC-0489-4836-87D7-DAE11AE882C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139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3169919" cy="480060"/>
          </a:xfrm>
          <a:prstGeom prst="rect">
            <a:avLst/>
          </a:prstGeom>
        </p:spPr>
        <p:txBody>
          <a:bodyPr vert="horz" lIns="96587" tIns="48293" rIns="96587" bIns="4829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91" y="4"/>
            <a:ext cx="3169919" cy="480060"/>
          </a:xfrm>
          <a:prstGeom prst="rect">
            <a:avLst/>
          </a:prstGeom>
        </p:spPr>
        <p:txBody>
          <a:bodyPr vert="horz" lIns="96587" tIns="48293" rIns="96587" bIns="48293" rtlCol="0"/>
          <a:lstStyle>
            <a:lvl1pPr algn="r">
              <a:defRPr sz="1200"/>
            </a:lvl1pPr>
          </a:lstStyle>
          <a:p>
            <a:fld id="{C2C2C382-789C-491F-8254-703C84378EDE}" type="datetimeFigureOut">
              <a:rPr lang="en-US" smtClean="0"/>
              <a:pPr/>
              <a:t>08/22/19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87" tIns="48293" rIns="96587" bIns="4829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4"/>
            <a:ext cx="5852160" cy="4320540"/>
          </a:xfrm>
          <a:prstGeom prst="rect">
            <a:avLst/>
          </a:prstGeom>
        </p:spPr>
        <p:txBody>
          <a:bodyPr vert="horz" lIns="96587" tIns="48293" rIns="96587" bIns="4829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119479"/>
            <a:ext cx="3169919" cy="480060"/>
          </a:xfrm>
          <a:prstGeom prst="rect">
            <a:avLst/>
          </a:prstGeom>
        </p:spPr>
        <p:txBody>
          <a:bodyPr vert="horz" lIns="96587" tIns="48293" rIns="96587" bIns="4829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91" y="9119479"/>
            <a:ext cx="3169919" cy="480060"/>
          </a:xfrm>
          <a:prstGeom prst="rect">
            <a:avLst/>
          </a:prstGeom>
        </p:spPr>
        <p:txBody>
          <a:bodyPr vert="horz" lIns="96587" tIns="48293" rIns="96587" bIns="48293" rtlCol="0" anchor="b"/>
          <a:lstStyle>
            <a:lvl1pPr algn="r">
              <a:defRPr sz="1200"/>
            </a:lvl1pPr>
          </a:lstStyle>
          <a:p>
            <a:fld id="{D174D894-9C5D-4276-912C-DEFD73195D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162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1D172-4329-4019-8F14-9B811398D7C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03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7620000" y="64008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B96014C-76C0-45FC-80A1-926FD3B105FB}" type="slidenum">
              <a:rPr lang="en-US" sz="1200" smtClean="0">
                <a:latin typeface="Century Gothic" pitchFamily="34" charset="0"/>
              </a:rPr>
              <a:pPr algn="r"/>
              <a:t>‹#›</a:t>
            </a:fld>
            <a:endParaRPr lang="en-US" sz="1200" dirty="0">
              <a:latin typeface="Century Gothic" pitchFamily="34" charset="0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-17823" y="6019800"/>
            <a:ext cx="9161823" cy="60960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>
              <a:solidFill>
                <a:srgbClr val="595959"/>
              </a:solidFill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 userDrawn="1"/>
        </p:nvSpPr>
        <p:spPr bwMode="auto">
          <a:xfrm>
            <a:off x="88287" y="6167437"/>
            <a:ext cx="89916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FFFF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Active Learning ● Reflection ● Community  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FFFF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Make a Difference                                                                            www.monaanitaolsen.com </a:t>
            </a:r>
            <a:endParaRPr lang="en-US" dirty="0">
              <a:solidFill>
                <a:srgbClr val="FFFFF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D14BAE-EBE1-4BD4-99D8-ED703C77ED0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52400"/>
            <a:ext cx="2286000" cy="94945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A5492-B392-4F0A-9C71-CF7E89F5B3A7}" type="datetime1">
              <a:rPr lang="en-US" smtClean="0"/>
              <a:t>08/22/19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D2093-D440-4375-87DA-006E7E50BC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0" y="1219200"/>
            <a:ext cx="9220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rgbClr val="E10186"/>
              </a:solidFill>
              <a:latin typeface="Century Gothic" panose="020B0502020202020204" pitchFamily="34" charset="0"/>
            </a:endParaRPr>
          </a:p>
          <a:p>
            <a:endParaRPr lang="en-US" b="1" dirty="0">
              <a:solidFill>
                <a:srgbClr val="E10186"/>
              </a:solidFill>
              <a:latin typeface="Century Gothic" panose="020B0502020202020204" pitchFamily="34" charset="0"/>
            </a:endParaRPr>
          </a:p>
          <a:p>
            <a:endParaRPr lang="en-US" b="1" dirty="0">
              <a:solidFill>
                <a:srgbClr val="E10186"/>
              </a:solidFill>
              <a:latin typeface="Century Gothic" panose="020B0502020202020204" pitchFamily="34" charset="0"/>
            </a:endParaRPr>
          </a:p>
          <a:p>
            <a:endParaRPr lang="en-US" b="1" dirty="0">
              <a:solidFill>
                <a:srgbClr val="E10186"/>
              </a:solidFill>
              <a:latin typeface="Century Gothic" panose="020B0502020202020204" pitchFamily="34" charset="0"/>
            </a:endParaRPr>
          </a:p>
          <a:p>
            <a:endParaRPr lang="en-US" b="1" dirty="0">
              <a:solidFill>
                <a:srgbClr val="E10186"/>
              </a:solidFill>
              <a:latin typeface="Century Gothic" panose="020B0502020202020204" pitchFamily="34" charset="0"/>
            </a:endParaRPr>
          </a:p>
          <a:p>
            <a:endParaRPr lang="en-US" b="1" dirty="0">
              <a:solidFill>
                <a:srgbClr val="E10186"/>
              </a:solidFill>
              <a:latin typeface="Century Gothic" panose="020B0502020202020204" pitchFamily="34" charset="0"/>
            </a:endParaRPr>
          </a:p>
          <a:p>
            <a:r>
              <a:rPr lang="en-US" b="1" dirty="0">
                <a:solidFill>
                  <a:srgbClr val="E10186"/>
                </a:solidFill>
                <a:latin typeface="Century Gothic" panose="020B0502020202020204" pitchFamily="34" charset="0"/>
              </a:rPr>
              <a:t>Thank you for making a difference!</a:t>
            </a:r>
          </a:p>
        </p:txBody>
      </p:sp>
    </p:spTree>
    <p:extLst>
      <p:ext uri="{BB962C8B-B14F-4D97-AF65-F5344CB8AC3E}">
        <p14:creationId xmlns:p14="http://schemas.microsoft.com/office/powerpoint/2010/main" val="1670596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16794</TotalTime>
  <Words>8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Tahoma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</dc:creator>
  <cp:lastModifiedBy>Mona Anita Olsen</cp:lastModifiedBy>
  <cp:revision>546</cp:revision>
  <cp:lastPrinted>2017-01-18T12:11:02Z</cp:lastPrinted>
  <dcterms:created xsi:type="dcterms:W3CDTF">2012-02-13T01:38:54Z</dcterms:created>
  <dcterms:modified xsi:type="dcterms:W3CDTF">2019-08-22T15:25:47Z</dcterms:modified>
</cp:coreProperties>
</file>