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186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 autoAdjust="0"/>
    <p:restoredTop sz="95833" autoAdjust="0"/>
  </p:normalViewPr>
  <p:slideViewPr>
    <p:cSldViewPr>
      <p:cViewPr varScale="1">
        <p:scale>
          <a:sx n="94" d="100"/>
          <a:sy n="94" d="100"/>
        </p:scale>
        <p:origin x="1114" y="53"/>
      </p:cViewPr>
      <p:guideLst>
        <p:guide orient="horz" pos="2160"/>
        <p:guide pos="288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14"/>
    </p:cViewPr>
  </p:sorterViewPr>
  <p:notesViewPr>
    <p:cSldViewPr>
      <p:cViewPr varScale="1">
        <p:scale>
          <a:sx n="47" d="100"/>
          <a:sy n="47" d="100"/>
        </p:scale>
        <p:origin x="271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1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r">
              <a:defRPr sz="1200"/>
            </a:lvl1pPr>
          </a:lstStyle>
          <a:p>
            <a:fld id="{F306BE5E-1732-4C9F-977A-165393A8570B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1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r">
              <a:defRPr sz="1200"/>
            </a:lvl1pPr>
          </a:lstStyle>
          <a:p>
            <a:fld id="{F49225FC-0489-4836-87D7-DAE11AE882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9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r">
              <a:defRPr sz="1200"/>
            </a:lvl1pPr>
          </a:lstStyle>
          <a:p>
            <a:fld id="{C2C2C382-789C-491F-8254-703C84378EDE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3" rIns="96587" bIns="482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4"/>
            <a:ext cx="5852160" cy="4320540"/>
          </a:xfrm>
          <a:prstGeom prst="rect">
            <a:avLst/>
          </a:prstGeom>
        </p:spPr>
        <p:txBody>
          <a:bodyPr vert="horz" lIns="96587" tIns="48293" rIns="96587" bIns="482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r">
              <a:defRPr sz="1200"/>
            </a:lvl1pPr>
          </a:lstStyle>
          <a:p>
            <a:fld id="{D174D894-9C5D-4276-912C-DEFD73195D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62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7620000" y="6400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96014C-76C0-45FC-80A1-926FD3B105FB}" type="slidenum">
              <a:rPr lang="en-US" sz="1200" smtClean="0">
                <a:latin typeface="Century Gothic" pitchFamily="34" charset="0"/>
              </a:rPr>
              <a:pPr algn="r"/>
              <a:t>‹#›</a:t>
            </a:fld>
            <a:endParaRPr lang="en-US" sz="1200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23" y="6248400"/>
            <a:ext cx="9161823" cy="6096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srgbClr val="595959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>
            <a:off x="88287" y="6396037"/>
            <a:ext cx="8991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Learning ● Reflection ● Community 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 Difference                                                                            www.monaanitaolsen.com </a:t>
            </a:r>
            <a:endParaRPr lang="en-US" dirty="0">
              <a:solidFill>
                <a:srgbClr val="FFFF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D14BAE-EBE1-4BD4-99D8-ED703C77ED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89474" l="8909" r="94545">
                        <a14:foregroundMark x1="16909" y1="20614" x2="16909" y2="20614"/>
                        <a14:foregroundMark x1="29091" y1="45614" x2="29091" y2="45614"/>
                        <a14:foregroundMark x1="65455" y1="74123" x2="65455" y2="74123"/>
                        <a14:foregroundMark x1="67273" y1="75439" x2="67273" y2="75439"/>
                        <a14:foregroundMark x1="69818" y1="77632" x2="69818" y2="77632"/>
                        <a14:foregroundMark x1="75455" y1="69298" x2="75455" y2="69298"/>
                        <a14:foregroundMark x1="73636" y1="74123" x2="73636" y2="74123"/>
                        <a14:foregroundMark x1="79636" y1="76754" x2="79636" y2="76754"/>
                        <a14:foregroundMark x1="84182" y1="76754" x2="84182" y2="76754"/>
                        <a14:foregroundMark x1="90909" y1="82895" x2="90909" y2="82895"/>
                        <a14:foregroundMark x1="87273" y1="81579" x2="87273" y2="81579"/>
                        <a14:foregroundMark x1="89091" y1="82895" x2="89091" y2="82895"/>
                        <a14:foregroundMark x1="91091" y1="82895" x2="91091" y2="82895"/>
                        <a14:foregroundMark x1="93091" y1="83772" x2="93091" y2="83772"/>
                        <a14:foregroundMark x1="94727" y1="83333" x2="94727" y2="83333"/>
                        <a14:foregroundMark x1="14727" y1="55263" x2="14727" y2="55263"/>
                        <a14:foregroundMark x1="15091" y1="61404" x2="15091" y2="61404"/>
                        <a14:foregroundMark x1="71818" y1="35088" x2="71818" y2="35088"/>
                        <a14:foregroundMark x1="8909" y1="78509" x2="8909" y2="78509"/>
                        <a14:backgroundMark x1="30909" y1="88596" x2="30909" y2="88596"/>
                        <a14:backgroundMark x1="65091" y1="79386" x2="65091" y2="79386"/>
                      </a14:backgroundRemoval>
                    </a14:imgEffect>
                    <a14:imgEffect>
                      <a14:sharpenSoften amount="-2000"/>
                    </a14:imgEffect>
                    <a14:imgEffect>
                      <a14:brightnessContrast brigh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" y="137992"/>
            <a:ext cx="2286000" cy="9494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Nowebs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7620000" y="6400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96014C-76C0-45FC-80A1-926FD3B105FB}" type="slidenum">
              <a:rPr lang="en-US" sz="1200" smtClean="0">
                <a:latin typeface="Century Gothic" pitchFamily="34" charset="0"/>
              </a:rPr>
              <a:pPr algn="r"/>
              <a:t>‹#›</a:t>
            </a:fld>
            <a:endParaRPr lang="en-US" sz="1200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23" y="6248400"/>
            <a:ext cx="9161823" cy="6096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srgbClr val="595959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>
            <a:off x="88287" y="6396037"/>
            <a:ext cx="8991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Learning ● Reflection ● Community 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 Difference                                                                            www.monaanitaolsen.com </a:t>
            </a:r>
            <a:endParaRPr lang="en-US" dirty="0">
              <a:solidFill>
                <a:srgbClr val="FFFF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5492-B392-4F0A-9C71-CF7E89F5B3A7}" type="datetime1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D2093-D440-4375-87DA-006E7E50BC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F7CF4D-7454-4497-8DE7-9D8B58323BD4}"/>
              </a:ext>
            </a:extLst>
          </p:cNvPr>
          <p:cNvSpPr txBox="1"/>
          <p:nvPr/>
        </p:nvSpPr>
        <p:spPr>
          <a:xfrm>
            <a:off x="15240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800" b="1" dirty="0">
                <a:solidFill>
                  <a:srgbClr val="E101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Recording in </a:t>
            </a:r>
            <a:br>
              <a:rPr lang="en-US" sz="11800" b="1" dirty="0">
                <a:solidFill>
                  <a:srgbClr val="E101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1800" b="1" dirty="0">
                <a:solidFill>
                  <a:srgbClr val="E101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336410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Federici</dc:creator>
  <cp:lastModifiedBy>Mona Anita Olsen</cp:lastModifiedBy>
  <cp:revision>4</cp:revision>
  <dcterms:created xsi:type="dcterms:W3CDTF">2018-10-29T22:36:13Z</dcterms:created>
  <dcterms:modified xsi:type="dcterms:W3CDTF">2019-02-07T22:10:17Z</dcterms:modified>
</cp:coreProperties>
</file>