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ustom-jcb-blmbrg" initials="c" lastIdx="2" clrIdx="0">
    <p:extLst>
      <p:ext uri="{19B8F6BF-5375-455C-9EA6-DF929625EA0E}">
        <p15:presenceInfo xmlns:p15="http://schemas.microsoft.com/office/powerpoint/2012/main" userId="S-1-5-21-1275210071-879983540-725345543-13299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9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79" autoAdjust="0"/>
  </p:normalViewPr>
  <p:slideViewPr>
    <p:cSldViewPr snapToGrid="0">
      <p:cViewPr varScale="1">
        <p:scale>
          <a:sx n="105" d="100"/>
          <a:sy n="105" d="100"/>
        </p:scale>
        <p:origin x="77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A0296-57E5-4E85-801E-4F57C8B0866D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E4977-FDC3-4259-BCBC-6CD666D03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103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6277-5C24-4FBD-8C7F-0C5B43EA983E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D587-E17F-44B6-B35F-6FE57D2F9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642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6277-5C24-4FBD-8C7F-0C5B43EA983E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D587-E17F-44B6-B35F-6FE57D2F9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60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6277-5C24-4FBD-8C7F-0C5B43EA983E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D587-E17F-44B6-B35F-6FE57D2F9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62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6277-5C24-4FBD-8C7F-0C5B43EA983E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D587-E17F-44B6-B35F-6FE57D2F9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07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6277-5C24-4FBD-8C7F-0C5B43EA983E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D587-E17F-44B6-B35F-6FE57D2F9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50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6277-5C24-4FBD-8C7F-0C5B43EA983E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D587-E17F-44B6-B35F-6FE57D2F9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705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6277-5C24-4FBD-8C7F-0C5B43EA983E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D587-E17F-44B6-B35F-6FE57D2F9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09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6277-5C24-4FBD-8C7F-0C5B43EA983E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D587-E17F-44B6-B35F-6FE57D2F9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6277-5C24-4FBD-8C7F-0C5B43EA983E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D587-E17F-44B6-B35F-6FE57D2F9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64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6277-5C24-4FBD-8C7F-0C5B43EA983E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D587-E17F-44B6-B35F-6FE57D2F9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26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46277-5C24-4FBD-8C7F-0C5B43EA983E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D587-E17F-44B6-B35F-6FE57D2F9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5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46277-5C24-4FBD-8C7F-0C5B43EA983E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AD587-E17F-44B6-B35F-6FE57D2F9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9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" y="0"/>
            <a:ext cx="6048670" cy="3285594"/>
            <a:chOff x="0" y="0"/>
            <a:chExt cx="6134765" cy="3453138"/>
          </a:xfrm>
        </p:grpSpPr>
        <p:grpSp>
          <p:nvGrpSpPr>
            <p:cNvPr id="2" name="Group 1"/>
            <p:cNvGrpSpPr/>
            <p:nvPr/>
          </p:nvGrpSpPr>
          <p:grpSpPr>
            <a:xfrm>
              <a:off x="0" y="0"/>
              <a:ext cx="6134765" cy="3453138"/>
              <a:chOff x="373945" y="339990"/>
              <a:chExt cx="4674562" cy="1969649"/>
            </a:xfrm>
          </p:grpSpPr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4AD778E9-023A-4B4B-AB7E-2B2B327E92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prstClr val="black"/>
                  <a:srgbClr val="F190AC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>
                <a:off x="373945" y="339990"/>
                <a:ext cx="4674562" cy="1969649"/>
              </a:xfrm>
              <a:prstGeom prst="rect">
                <a:avLst/>
              </a:prstGeom>
            </p:spPr>
          </p:pic>
          <p:pic>
            <p:nvPicPr>
              <p:cNvPr id="1026" name="Picture 2" descr="Mona Anita Olsen, Ph.D. 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25261" y="1080244"/>
                <a:ext cx="995126" cy="50049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8D9C182-CB24-465F-86C1-44B278CC15F9}"/>
                </a:ext>
              </a:extLst>
            </p:cNvPr>
            <p:cNvSpPr txBox="1"/>
            <p:nvPr/>
          </p:nvSpPr>
          <p:spPr>
            <a:xfrm>
              <a:off x="812822" y="2175256"/>
              <a:ext cx="39158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 opt to invest </a:t>
              </a:r>
              <a:r>
                <a:rPr lang="en-US" dirty="0" smtClean="0"/>
                <a:t>in: _____________</a:t>
              </a:r>
              <a:endParaRPr lang="en-US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8D9C182-CB24-465F-86C1-44B278CC15F9}"/>
                </a:ext>
              </a:extLst>
            </p:cNvPr>
            <p:cNvSpPr txBox="1"/>
            <p:nvPr/>
          </p:nvSpPr>
          <p:spPr>
            <a:xfrm>
              <a:off x="993439" y="651463"/>
              <a:ext cx="39158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My name is</a:t>
              </a:r>
              <a:r>
                <a:rPr lang="en-US" dirty="0"/>
                <a:t>: </a:t>
              </a:r>
              <a:r>
                <a:rPr lang="en-US" dirty="0" smtClean="0"/>
                <a:t>_____________</a:t>
              </a:r>
              <a:endParaRPr lang="en-US" dirty="0"/>
            </a:p>
            <a:p>
              <a:r>
                <a:rPr lang="en-US" dirty="0" smtClean="0"/>
                <a:t> </a:t>
              </a:r>
              <a:endParaRPr lang="en-US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-1" y="3572406"/>
            <a:ext cx="6048671" cy="3285594"/>
            <a:chOff x="0" y="0"/>
            <a:chExt cx="6134765" cy="3453138"/>
          </a:xfrm>
        </p:grpSpPr>
        <p:grpSp>
          <p:nvGrpSpPr>
            <p:cNvPr id="43" name="Group 42"/>
            <p:cNvGrpSpPr/>
            <p:nvPr/>
          </p:nvGrpSpPr>
          <p:grpSpPr>
            <a:xfrm>
              <a:off x="0" y="0"/>
              <a:ext cx="6134765" cy="3453138"/>
              <a:chOff x="373945" y="339990"/>
              <a:chExt cx="4674562" cy="1969649"/>
            </a:xfrm>
          </p:grpSpPr>
          <p:pic>
            <p:nvPicPr>
              <p:cNvPr id="46" name="Picture 45">
                <a:extLst>
                  <a:ext uri="{FF2B5EF4-FFF2-40B4-BE49-F238E27FC236}">
                    <a16:creationId xmlns:a16="http://schemas.microsoft.com/office/drawing/2014/main" id="{4AD778E9-023A-4B4B-AB7E-2B2B327E92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prstClr val="black"/>
                  <a:srgbClr val="F190AC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>
                <a:off x="373945" y="339990"/>
                <a:ext cx="4674562" cy="1969649"/>
              </a:xfrm>
              <a:prstGeom prst="rect">
                <a:avLst/>
              </a:prstGeom>
            </p:spPr>
          </p:pic>
          <p:pic>
            <p:nvPicPr>
              <p:cNvPr id="47" name="Picture 2" descr="Mona Anita Olsen, Ph.D. 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25261" y="1080244"/>
                <a:ext cx="995126" cy="50049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98D9C182-CB24-465F-86C1-44B278CC15F9}"/>
                </a:ext>
              </a:extLst>
            </p:cNvPr>
            <p:cNvSpPr txBox="1"/>
            <p:nvPr/>
          </p:nvSpPr>
          <p:spPr>
            <a:xfrm>
              <a:off x="812822" y="2175256"/>
              <a:ext cx="39158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 opt to invest </a:t>
              </a:r>
              <a:r>
                <a:rPr lang="en-US" dirty="0" smtClean="0"/>
                <a:t>in: _____________</a:t>
              </a:r>
              <a:endParaRPr lang="en-US" dirty="0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8D9C182-CB24-465F-86C1-44B278CC15F9}"/>
                </a:ext>
              </a:extLst>
            </p:cNvPr>
            <p:cNvSpPr txBox="1"/>
            <p:nvPr/>
          </p:nvSpPr>
          <p:spPr>
            <a:xfrm>
              <a:off x="993439" y="651463"/>
              <a:ext cx="39158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My name is</a:t>
              </a:r>
              <a:r>
                <a:rPr lang="en-US" dirty="0"/>
                <a:t>: </a:t>
              </a:r>
              <a:r>
                <a:rPr lang="en-US" dirty="0" smtClean="0"/>
                <a:t>_____________</a:t>
              </a:r>
              <a:endParaRPr lang="en-US" dirty="0"/>
            </a:p>
            <a:p>
              <a:r>
                <a:rPr lang="en-US" dirty="0" smtClean="0"/>
                <a:t> </a:t>
              </a:r>
              <a:endParaRPr lang="en-US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224735" y="0"/>
            <a:ext cx="5967265" cy="3285594"/>
            <a:chOff x="0" y="0"/>
            <a:chExt cx="6134765" cy="3453138"/>
          </a:xfrm>
        </p:grpSpPr>
        <p:grpSp>
          <p:nvGrpSpPr>
            <p:cNvPr id="49" name="Group 48"/>
            <p:cNvGrpSpPr/>
            <p:nvPr/>
          </p:nvGrpSpPr>
          <p:grpSpPr>
            <a:xfrm>
              <a:off x="0" y="0"/>
              <a:ext cx="6134765" cy="3453138"/>
              <a:chOff x="373945" y="339990"/>
              <a:chExt cx="4674562" cy="1969649"/>
            </a:xfrm>
          </p:grpSpPr>
          <p:pic>
            <p:nvPicPr>
              <p:cNvPr id="52" name="Picture 51">
                <a:extLst>
                  <a:ext uri="{FF2B5EF4-FFF2-40B4-BE49-F238E27FC236}">
                    <a16:creationId xmlns:a16="http://schemas.microsoft.com/office/drawing/2014/main" id="{4AD778E9-023A-4B4B-AB7E-2B2B327E92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prstClr val="black"/>
                  <a:srgbClr val="F190AC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>
                <a:off x="373945" y="339990"/>
                <a:ext cx="4674562" cy="1969649"/>
              </a:xfrm>
              <a:prstGeom prst="rect">
                <a:avLst/>
              </a:prstGeom>
            </p:spPr>
          </p:pic>
          <p:pic>
            <p:nvPicPr>
              <p:cNvPr id="53" name="Picture 2" descr="Mona Anita Olsen, Ph.D. 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25261" y="1080244"/>
                <a:ext cx="995126" cy="50049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8D9C182-CB24-465F-86C1-44B278CC15F9}"/>
                </a:ext>
              </a:extLst>
            </p:cNvPr>
            <p:cNvSpPr txBox="1"/>
            <p:nvPr/>
          </p:nvSpPr>
          <p:spPr>
            <a:xfrm>
              <a:off x="812822" y="2175256"/>
              <a:ext cx="39158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 opt to invest </a:t>
              </a:r>
              <a:r>
                <a:rPr lang="en-US" dirty="0" smtClean="0"/>
                <a:t>in: _____________</a:t>
              </a:r>
              <a:endParaRPr lang="en-US" dirty="0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8D9C182-CB24-465F-86C1-44B278CC15F9}"/>
                </a:ext>
              </a:extLst>
            </p:cNvPr>
            <p:cNvSpPr txBox="1"/>
            <p:nvPr/>
          </p:nvSpPr>
          <p:spPr>
            <a:xfrm>
              <a:off x="993439" y="651463"/>
              <a:ext cx="39158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My name is</a:t>
              </a:r>
              <a:r>
                <a:rPr lang="en-US" dirty="0"/>
                <a:t>: </a:t>
              </a:r>
              <a:r>
                <a:rPr lang="en-US" dirty="0" smtClean="0"/>
                <a:t>_____________</a:t>
              </a:r>
              <a:endParaRPr lang="en-US" dirty="0"/>
            </a:p>
            <a:p>
              <a:r>
                <a:rPr lang="en-US" dirty="0" smtClean="0"/>
                <a:t> </a:t>
              </a:r>
              <a:endParaRPr lang="en-US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6224735" y="3572406"/>
            <a:ext cx="5967264" cy="3285594"/>
            <a:chOff x="0" y="0"/>
            <a:chExt cx="6134765" cy="3453138"/>
          </a:xfrm>
        </p:grpSpPr>
        <p:grpSp>
          <p:nvGrpSpPr>
            <p:cNvPr id="55" name="Group 54"/>
            <p:cNvGrpSpPr/>
            <p:nvPr/>
          </p:nvGrpSpPr>
          <p:grpSpPr>
            <a:xfrm>
              <a:off x="0" y="0"/>
              <a:ext cx="6134765" cy="3453138"/>
              <a:chOff x="373945" y="339990"/>
              <a:chExt cx="4674562" cy="1969649"/>
            </a:xfrm>
          </p:grpSpPr>
          <p:pic>
            <p:nvPicPr>
              <p:cNvPr id="58" name="Picture 57">
                <a:extLst>
                  <a:ext uri="{FF2B5EF4-FFF2-40B4-BE49-F238E27FC236}">
                    <a16:creationId xmlns:a16="http://schemas.microsoft.com/office/drawing/2014/main" id="{4AD778E9-023A-4B4B-AB7E-2B2B327E92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prstClr val="black"/>
                  <a:srgbClr val="F190AC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>
                <a:off x="373945" y="339990"/>
                <a:ext cx="4674562" cy="1969649"/>
              </a:xfrm>
              <a:prstGeom prst="rect">
                <a:avLst/>
              </a:prstGeom>
            </p:spPr>
          </p:pic>
          <p:pic>
            <p:nvPicPr>
              <p:cNvPr id="59" name="Picture 2" descr="Mona Anita Olsen, Ph.D. 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25261" y="1080244"/>
                <a:ext cx="995126" cy="50049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8D9C182-CB24-465F-86C1-44B278CC15F9}"/>
                </a:ext>
              </a:extLst>
            </p:cNvPr>
            <p:cNvSpPr txBox="1"/>
            <p:nvPr/>
          </p:nvSpPr>
          <p:spPr>
            <a:xfrm>
              <a:off x="812822" y="2175256"/>
              <a:ext cx="39158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 opt to invest </a:t>
              </a:r>
              <a:r>
                <a:rPr lang="en-US" dirty="0" smtClean="0"/>
                <a:t>in: _____________</a:t>
              </a:r>
              <a:endParaRPr lang="en-US" dirty="0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98D9C182-CB24-465F-86C1-44B278CC15F9}"/>
                </a:ext>
              </a:extLst>
            </p:cNvPr>
            <p:cNvSpPr txBox="1"/>
            <p:nvPr/>
          </p:nvSpPr>
          <p:spPr>
            <a:xfrm>
              <a:off x="993439" y="651463"/>
              <a:ext cx="39158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My name is</a:t>
              </a:r>
              <a:r>
                <a:rPr lang="en-US" dirty="0"/>
                <a:t>: </a:t>
              </a:r>
              <a:r>
                <a:rPr lang="en-US" dirty="0" smtClean="0"/>
                <a:t>_____________</a:t>
              </a:r>
              <a:endParaRPr lang="en-US" dirty="0"/>
            </a:p>
            <a:p>
              <a:r>
                <a:rPr lang="en-US" dirty="0" smtClean="0"/>
                <a:t> 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91588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52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Federici</dc:creator>
  <cp:lastModifiedBy>Olsen, Mona Anita</cp:lastModifiedBy>
  <cp:revision>5</cp:revision>
  <dcterms:created xsi:type="dcterms:W3CDTF">2018-10-16T21:33:47Z</dcterms:created>
  <dcterms:modified xsi:type="dcterms:W3CDTF">2018-10-31T20:31:02Z</dcterms:modified>
</cp:coreProperties>
</file>