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5544800" cy="100584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12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65860" y="3118104"/>
            <a:ext cx="1321308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331720" y="5632704"/>
            <a:ext cx="1088136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77240" y="2313432"/>
            <a:ext cx="6761988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005572" y="2313432"/>
            <a:ext cx="6761988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47446" y="581659"/>
            <a:ext cx="14449856" cy="88733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753095" y="592455"/>
            <a:ext cx="36195" cy="8855710"/>
          </a:xfrm>
          <a:custGeom>
            <a:avLst/>
            <a:gdLst/>
            <a:ahLst/>
            <a:cxnLst/>
            <a:rect l="l" t="t" r="r" b="b"/>
            <a:pathLst>
              <a:path w="36195" h="8855710">
                <a:moveTo>
                  <a:pt x="0" y="0"/>
                </a:moveTo>
                <a:lnTo>
                  <a:pt x="36068" y="8855583"/>
                </a:lnTo>
              </a:path>
            </a:pathLst>
          </a:custGeom>
          <a:ln w="6350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240394" y="1314577"/>
            <a:ext cx="3491229" cy="3214370"/>
          </a:xfrm>
          <a:custGeom>
            <a:avLst/>
            <a:gdLst/>
            <a:ahLst/>
            <a:cxnLst/>
            <a:rect l="l" t="t" r="r" b="b"/>
            <a:pathLst>
              <a:path w="3491229" h="3214370">
                <a:moveTo>
                  <a:pt x="0" y="3214370"/>
                </a:moveTo>
                <a:lnTo>
                  <a:pt x="3491229" y="0"/>
                </a:lnTo>
              </a:path>
            </a:pathLst>
          </a:custGeom>
          <a:ln w="6350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240394" y="3172841"/>
            <a:ext cx="6097270" cy="1682750"/>
          </a:xfrm>
          <a:custGeom>
            <a:avLst/>
            <a:gdLst/>
            <a:ahLst/>
            <a:cxnLst/>
            <a:rect l="l" t="t" r="r" b="b"/>
            <a:pathLst>
              <a:path w="6097269" h="1682750">
                <a:moveTo>
                  <a:pt x="0" y="1682241"/>
                </a:moveTo>
                <a:lnTo>
                  <a:pt x="6097016" y="0"/>
                </a:lnTo>
              </a:path>
            </a:pathLst>
          </a:custGeom>
          <a:ln w="6350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240394" y="5195951"/>
            <a:ext cx="6327775" cy="1304290"/>
          </a:xfrm>
          <a:custGeom>
            <a:avLst/>
            <a:gdLst/>
            <a:ahLst/>
            <a:cxnLst/>
            <a:rect l="l" t="t" r="r" b="b"/>
            <a:pathLst>
              <a:path w="6327775" h="1304289">
                <a:moveTo>
                  <a:pt x="0" y="0"/>
                </a:moveTo>
                <a:lnTo>
                  <a:pt x="6327266" y="1304036"/>
                </a:lnTo>
              </a:path>
            </a:pathLst>
          </a:custGeom>
          <a:ln w="6350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8229600" y="5529453"/>
            <a:ext cx="3702050" cy="3117850"/>
          </a:xfrm>
          <a:custGeom>
            <a:avLst/>
            <a:gdLst/>
            <a:ahLst/>
            <a:cxnLst/>
            <a:rect l="l" t="t" r="r" b="b"/>
            <a:pathLst>
              <a:path w="3702050" h="3117850">
                <a:moveTo>
                  <a:pt x="0" y="0"/>
                </a:moveTo>
                <a:lnTo>
                  <a:pt x="3701796" y="3117596"/>
                </a:lnTo>
              </a:path>
            </a:pathLst>
          </a:custGeom>
          <a:ln w="6350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794505" y="5513323"/>
            <a:ext cx="3488690" cy="3208655"/>
          </a:xfrm>
          <a:custGeom>
            <a:avLst/>
            <a:gdLst/>
            <a:ahLst/>
            <a:cxnLst/>
            <a:rect l="l" t="t" r="r" b="b"/>
            <a:pathLst>
              <a:path w="3488690" h="3208654">
                <a:moveTo>
                  <a:pt x="0" y="3208528"/>
                </a:moveTo>
                <a:lnTo>
                  <a:pt x="3488436" y="0"/>
                </a:lnTo>
              </a:path>
            </a:pathLst>
          </a:custGeom>
          <a:ln w="6349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958710" y="5197983"/>
            <a:ext cx="6324600" cy="1298575"/>
          </a:xfrm>
          <a:custGeom>
            <a:avLst/>
            <a:gdLst/>
            <a:ahLst/>
            <a:cxnLst/>
            <a:rect l="l" t="t" r="r" b="b"/>
            <a:pathLst>
              <a:path w="6324600" h="1298575">
                <a:moveTo>
                  <a:pt x="0" y="1298193"/>
                </a:moveTo>
                <a:lnTo>
                  <a:pt x="6324231" y="0"/>
                </a:lnTo>
              </a:path>
            </a:pathLst>
          </a:custGeom>
          <a:ln w="6350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194244" y="3194811"/>
            <a:ext cx="6089015" cy="1640839"/>
          </a:xfrm>
          <a:custGeom>
            <a:avLst/>
            <a:gdLst/>
            <a:ahLst/>
            <a:cxnLst/>
            <a:rect l="l" t="t" r="r" b="b"/>
            <a:pathLst>
              <a:path w="6089015" h="1640839">
                <a:moveTo>
                  <a:pt x="6088697" y="164071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592576" y="1400683"/>
            <a:ext cx="3701415" cy="3112135"/>
          </a:xfrm>
          <a:custGeom>
            <a:avLst/>
            <a:gdLst/>
            <a:ahLst/>
            <a:cxnLst/>
            <a:rect l="l" t="t" r="r" b="b"/>
            <a:pathLst>
              <a:path w="3701415" h="3112135">
                <a:moveTo>
                  <a:pt x="3701033" y="3112135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5912992" y="3915536"/>
            <a:ext cx="3680460" cy="2258695"/>
          </a:xfrm>
          <a:custGeom>
            <a:avLst/>
            <a:gdLst/>
            <a:ahLst/>
            <a:cxnLst/>
            <a:rect l="l" t="t" r="r" b="b"/>
            <a:pathLst>
              <a:path w="3680459" h="2258695">
                <a:moveTo>
                  <a:pt x="1840103" y="0"/>
                </a:moveTo>
                <a:lnTo>
                  <a:pt x="1780550" y="580"/>
                </a:lnTo>
                <a:lnTo>
                  <a:pt x="1721469" y="2309"/>
                </a:lnTo>
                <a:lnTo>
                  <a:pt x="1662889" y="5169"/>
                </a:lnTo>
                <a:lnTo>
                  <a:pt x="1604839" y="9143"/>
                </a:lnTo>
                <a:lnTo>
                  <a:pt x="1547347" y="14213"/>
                </a:lnTo>
                <a:lnTo>
                  <a:pt x="1490442" y="20362"/>
                </a:lnTo>
                <a:lnTo>
                  <a:pt x="1434152" y="27572"/>
                </a:lnTo>
                <a:lnTo>
                  <a:pt x="1378505" y="35825"/>
                </a:lnTo>
                <a:lnTo>
                  <a:pt x="1323531" y="45105"/>
                </a:lnTo>
                <a:lnTo>
                  <a:pt x="1269258" y="55393"/>
                </a:lnTo>
                <a:lnTo>
                  <a:pt x="1215715" y="66672"/>
                </a:lnTo>
                <a:lnTo>
                  <a:pt x="1162929" y="78925"/>
                </a:lnTo>
                <a:lnTo>
                  <a:pt x="1110930" y="92134"/>
                </a:lnTo>
                <a:lnTo>
                  <a:pt x="1059746" y="106281"/>
                </a:lnTo>
                <a:lnTo>
                  <a:pt x="1009406" y="121349"/>
                </a:lnTo>
                <a:lnTo>
                  <a:pt x="959938" y="137320"/>
                </a:lnTo>
                <a:lnTo>
                  <a:pt x="911370" y="154178"/>
                </a:lnTo>
                <a:lnTo>
                  <a:pt x="863732" y="171903"/>
                </a:lnTo>
                <a:lnTo>
                  <a:pt x="817053" y="190480"/>
                </a:lnTo>
                <a:lnTo>
                  <a:pt x="771359" y="209889"/>
                </a:lnTo>
                <a:lnTo>
                  <a:pt x="726681" y="230115"/>
                </a:lnTo>
                <a:lnTo>
                  <a:pt x="683046" y="251139"/>
                </a:lnTo>
                <a:lnTo>
                  <a:pt x="640484" y="272943"/>
                </a:lnTo>
                <a:lnTo>
                  <a:pt x="599022" y="295511"/>
                </a:lnTo>
                <a:lnTo>
                  <a:pt x="558690" y="318824"/>
                </a:lnTo>
                <a:lnTo>
                  <a:pt x="519515" y="342866"/>
                </a:lnTo>
                <a:lnTo>
                  <a:pt x="481527" y="367618"/>
                </a:lnTo>
                <a:lnTo>
                  <a:pt x="444754" y="393063"/>
                </a:lnTo>
                <a:lnTo>
                  <a:pt x="409224" y="419184"/>
                </a:lnTo>
                <a:lnTo>
                  <a:pt x="374967" y="445963"/>
                </a:lnTo>
                <a:lnTo>
                  <a:pt x="342010" y="473382"/>
                </a:lnTo>
                <a:lnTo>
                  <a:pt x="310382" y="501424"/>
                </a:lnTo>
                <a:lnTo>
                  <a:pt x="280112" y="530072"/>
                </a:lnTo>
                <a:lnTo>
                  <a:pt x="251229" y="559308"/>
                </a:lnTo>
                <a:lnTo>
                  <a:pt x="223761" y="589114"/>
                </a:lnTo>
                <a:lnTo>
                  <a:pt x="197736" y="619472"/>
                </a:lnTo>
                <a:lnTo>
                  <a:pt x="173183" y="650367"/>
                </a:lnTo>
                <a:lnTo>
                  <a:pt x="150130" y="681779"/>
                </a:lnTo>
                <a:lnTo>
                  <a:pt x="128607" y="713691"/>
                </a:lnTo>
                <a:lnTo>
                  <a:pt x="90262" y="778947"/>
                </a:lnTo>
                <a:lnTo>
                  <a:pt x="58377" y="845993"/>
                </a:lnTo>
                <a:lnTo>
                  <a:pt x="33180" y="914690"/>
                </a:lnTo>
                <a:lnTo>
                  <a:pt x="14899" y="984898"/>
                </a:lnTo>
                <a:lnTo>
                  <a:pt x="3762" y="1056476"/>
                </a:lnTo>
                <a:lnTo>
                  <a:pt x="0" y="1129284"/>
                </a:lnTo>
                <a:lnTo>
                  <a:pt x="945" y="1165832"/>
                </a:lnTo>
                <a:lnTo>
                  <a:pt x="8423" y="1238043"/>
                </a:lnTo>
                <a:lnTo>
                  <a:pt x="23160" y="1308953"/>
                </a:lnTo>
                <a:lnTo>
                  <a:pt x="44928" y="1378423"/>
                </a:lnTo>
                <a:lnTo>
                  <a:pt x="73498" y="1446312"/>
                </a:lnTo>
                <a:lnTo>
                  <a:pt x="108641" y="1512481"/>
                </a:lnTo>
                <a:lnTo>
                  <a:pt x="150130" y="1576788"/>
                </a:lnTo>
                <a:lnTo>
                  <a:pt x="173183" y="1608200"/>
                </a:lnTo>
                <a:lnTo>
                  <a:pt x="197736" y="1639095"/>
                </a:lnTo>
                <a:lnTo>
                  <a:pt x="223761" y="1669453"/>
                </a:lnTo>
                <a:lnTo>
                  <a:pt x="251229" y="1699260"/>
                </a:lnTo>
                <a:lnTo>
                  <a:pt x="280112" y="1728495"/>
                </a:lnTo>
                <a:lnTo>
                  <a:pt x="310382" y="1757143"/>
                </a:lnTo>
                <a:lnTo>
                  <a:pt x="342010" y="1785185"/>
                </a:lnTo>
                <a:lnTo>
                  <a:pt x="374967" y="1812604"/>
                </a:lnTo>
                <a:lnTo>
                  <a:pt x="409224" y="1839383"/>
                </a:lnTo>
                <a:lnTo>
                  <a:pt x="444754" y="1865504"/>
                </a:lnTo>
                <a:lnTo>
                  <a:pt x="481527" y="1890949"/>
                </a:lnTo>
                <a:lnTo>
                  <a:pt x="519515" y="1915701"/>
                </a:lnTo>
                <a:lnTo>
                  <a:pt x="558690" y="1939743"/>
                </a:lnTo>
                <a:lnTo>
                  <a:pt x="599022" y="1963056"/>
                </a:lnTo>
                <a:lnTo>
                  <a:pt x="640484" y="1985624"/>
                </a:lnTo>
                <a:lnTo>
                  <a:pt x="683046" y="2007428"/>
                </a:lnTo>
                <a:lnTo>
                  <a:pt x="726681" y="2028452"/>
                </a:lnTo>
                <a:lnTo>
                  <a:pt x="771359" y="2048678"/>
                </a:lnTo>
                <a:lnTo>
                  <a:pt x="817053" y="2068087"/>
                </a:lnTo>
                <a:lnTo>
                  <a:pt x="863732" y="2086664"/>
                </a:lnTo>
                <a:lnTo>
                  <a:pt x="911370" y="2104390"/>
                </a:lnTo>
                <a:lnTo>
                  <a:pt x="959938" y="2121247"/>
                </a:lnTo>
                <a:lnTo>
                  <a:pt x="1009406" y="2137218"/>
                </a:lnTo>
                <a:lnTo>
                  <a:pt x="1059746" y="2152286"/>
                </a:lnTo>
                <a:lnTo>
                  <a:pt x="1110930" y="2166433"/>
                </a:lnTo>
                <a:lnTo>
                  <a:pt x="1162929" y="2179642"/>
                </a:lnTo>
                <a:lnTo>
                  <a:pt x="1215715" y="2191895"/>
                </a:lnTo>
                <a:lnTo>
                  <a:pt x="1269258" y="2203174"/>
                </a:lnTo>
                <a:lnTo>
                  <a:pt x="1323531" y="2213462"/>
                </a:lnTo>
                <a:lnTo>
                  <a:pt x="1378505" y="2222742"/>
                </a:lnTo>
                <a:lnTo>
                  <a:pt x="1434152" y="2230995"/>
                </a:lnTo>
                <a:lnTo>
                  <a:pt x="1490442" y="2238205"/>
                </a:lnTo>
                <a:lnTo>
                  <a:pt x="1547347" y="2244354"/>
                </a:lnTo>
                <a:lnTo>
                  <a:pt x="1604839" y="2249424"/>
                </a:lnTo>
                <a:lnTo>
                  <a:pt x="1662889" y="2253398"/>
                </a:lnTo>
                <a:lnTo>
                  <a:pt x="1721469" y="2256258"/>
                </a:lnTo>
                <a:lnTo>
                  <a:pt x="1780550" y="2257987"/>
                </a:lnTo>
                <a:lnTo>
                  <a:pt x="1840103" y="2258567"/>
                </a:lnTo>
                <a:lnTo>
                  <a:pt x="1899655" y="2257987"/>
                </a:lnTo>
                <a:lnTo>
                  <a:pt x="1958735" y="2256258"/>
                </a:lnTo>
                <a:lnTo>
                  <a:pt x="2017314" y="2253398"/>
                </a:lnTo>
                <a:lnTo>
                  <a:pt x="2075363" y="2249424"/>
                </a:lnTo>
                <a:lnTo>
                  <a:pt x="2132854" y="2244354"/>
                </a:lnTo>
                <a:lnTo>
                  <a:pt x="2189758" y="2238205"/>
                </a:lnTo>
                <a:lnTo>
                  <a:pt x="2246047" y="2230995"/>
                </a:lnTo>
                <a:lnTo>
                  <a:pt x="2301691" y="2222742"/>
                </a:lnTo>
                <a:lnTo>
                  <a:pt x="2356663" y="2213462"/>
                </a:lnTo>
                <a:lnTo>
                  <a:pt x="2410934" y="2203174"/>
                </a:lnTo>
                <a:lnTo>
                  <a:pt x="2464475" y="2191895"/>
                </a:lnTo>
                <a:lnTo>
                  <a:pt x="2517258" y="2179642"/>
                </a:lnTo>
                <a:lnTo>
                  <a:pt x="2569255" y="2166433"/>
                </a:lnTo>
                <a:lnTo>
                  <a:pt x="2620436" y="2152286"/>
                </a:lnTo>
                <a:lnTo>
                  <a:pt x="2670773" y="2137218"/>
                </a:lnTo>
                <a:lnTo>
                  <a:pt x="2720238" y="2121247"/>
                </a:lnTo>
                <a:lnTo>
                  <a:pt x="2768802" y="2104390"/>
                </a:lnTo>
                <a:lnTo>
                  <a:pt x="2816436" y="2086664"/>
                </a:lnTo>
                <a:lnTo>
                  <a:pt x="2863113" y="2068087"/>
                </a:lnTo>
                <a:lnTo>
                  <a:pt x="2908802" y="2048678"/>
                </a:lnTo>
                <a:lnTo>
                  <a:pt x="2953477" y="2028452"/>
                </a:lnTo>
                <a:lnTo>
                  <a:pt x="2997108" y="2007428"/>
                </a:lnTo>
                <a:lnTo>
                  <a:pt x="3039667" y="1985624"/>
                </a:lnTo>
                <a:lnTo>
                  <a:pt x="3081125" y="1963056"/>
                </a:lnTo>
                <a:lnTo>
                  <a:pt x="3121454" y="1939743"/>
                </a:lnTo>
                <a:lnTo>
                  <a:pt x="3160625" y="1915701"/>
                </a:lnTo>
                <a:lnTo>
                  <a:pt x="3198609" y="1890949"/>
                </a:lnTo>
                <a:lnTo>
                  <a:pt x="3235379" y="1865504"/>
                </a:lnTo>
                <a:lnTo>
                  <a:pt x="3270904" y="1839383"/>
                </a:lnTo>
                <a:lnTo>
                  <a:pt x="3305158" y="1812604"/>
                </a:lnTo>
                <a:lnTo>
                  <a:pt x="3338111" y="1785185"/>
                </a:lnTo>
                <a:lnTo>
                  <a:pt x="3369736" y="1757143"/>
                </a:lnTo>
                <a:lnTo>
                  <a:pt x="3400002" y="1728495"/>
                </a:lnTo>
                <a:lnTo>
                  <a:pt x="3428882" y="1699260"/>
                </a:lnTo>
                <a:lnTo>
                  <a:pt x="3456347" y="1669453"/>
                </a:lnTo>
                <a:lnTo>
                  <a:pt x="3482369" y="1639095"/>
                </a:lnTo>
                <a:lnTo>
                  <a:pt x="3506919" y="1608200"/>
                </a:lnTo>
                <a:lnTo>
                  <a:pt x="3529968" y="1576788"/>
                </a:lnTo>
                <a:lnTo>
                  <a:pt x="3551489" y="1544876"/>
                </a:lnTo>
                <a:lnTo>
                  <a:pt x="3589828" y="1479620"/>
                </a:lnTo>
                <a:lnTo>
                  <a:pt x="3621709" y="1412574"/>
                </a:lnTo>
                <a:lnTo>
                  <a:pt x="3646903" y="1343877"/>
                </a:lnTo>
                <a:lnTo>
                  <a:pt x="3665182" y="1273669"/>
                </a:lnTo>
                <a:lnTo>
                  <a:pt x="3676316" y="1202091"/>
                </a:lnTo>
                <a:lnTo>
                  <a:pt x="3680079" y="1129284"/>
                </a:lnTo>
                <a:lnTo>
                  <a:pt x="3679133" y="1092735"/>
                </a:lnTo>
                <a:lnTo>
                  <a:pt x="3671656" y="1020524"/>
                </a:lnTo>
                <a:lnTo>
                  <a:pt x="3656921" y="949614"/>
                </a:lnTo>
                <a:lnTo>
                  <a:pt x="3635157" y="880144"/>
                </a:lnTo>
                <a:lnTo>
                  <a:pt x="3606591" y="812255"/>
                </a:lnTo>
                <a:lnTo>
                  <a:pt x="3571452" y="746086"/>
                </a:lnTo>
                <a:lnTo>
                  <a:pt x="3529968" y="681779"/>
                </a:lnTo>
                <a:lnTo>
                  <a:pt x="3506919" y="650367"/>
                </a:lnTo>
                <a:lnTo>
                  <a:pt x="3482369" y="619472"/>
                </a:lnTo>
                <a:lnTo>
                  <a:pt x="3456347" y="589114"/>
                </a:lnTo>
                <a:lnTo>
                  <a:pt x="3428882" y="559308"/>
                </a:lnTo>
                <a:lnTo>
                  <a:pt x="3400002" y="530072"/>
                </a:lnTo>
                <a:lnTo>
                  <a:pt x="3369736" y="501424"/>
                </a:lnTo>
                <a:lnTo>
                  <a:pt x="3338111" y="473382"/>
                </a:lnTo>
                <a:lnTo>
                  <a:pt x="3305158" y="445963"/>
                </a:lnTo>
                <a:lnTo>
                  <a:pt x="3270904" y="419184"/>
                </a:lnTo>
                <a:lnTo>
                  <a:pt x="3235379" y="393063"/>
                </a:lnTo>
                <a:lnTo>
                  <a:pt x="3198609" y="367618"/>
                </a:lnTo>
                <a:lnTo>
                  <a:pt x="3160625" y="342866"/>
                </a:lnTo>
                <a:lnTo>
                  <a:pt x="3121454" y="318824"/>
                </a:lnTo>
                <a:lnTo>
                  <a:pt x="3081125" y="295511"/>
                </a:lnTo>
                <a:lnTo>
                  <a:pt x="3039667" y="272943"/>
                </a:lnTo>
                <a:lnTo>
                  <a:pt x="2997108" y="251139"/>
                </a:lnTo>
                <a:lnTo>
                  <a:pt x="2953477" y="230115"/>
                </a:lnTo>
                <a:lnTo>
                  <a:pt x="2908802" y="209889"/>
                </a:lnTo>
                <a:lnTo>
                  <a:pt x="2863113" y="190480"/>
                </a:lnTo>
                <a:lnTo>
                  <a:pt x="2816436" y="171903"/>
                </a:lnTo>
                <a:lnTo>
                  <a:pt x="2768802" y="154178"/>
                </a:lnTo>
                <a:lnTo>
                  <a:pt x="2720238" y="137320"/>
                </a:lnTo>
                <a:lnTo>
                  <a:pt x="2670773" y="121349"/>
                </a:lnTo>
                <a:lnTo>
                  <a:pt x="2620436" y="106281"/>
                </a:lnTo>
                <a:lnTo>
                  <a:pt x="2569255" y="92134"/>
                </a:lnTo>
                <a:lnTo>
                  <a:pt x="2517258" y="78925"/>
                </a:lnTo>
                <a:lnTo>
                  <a:pt x="2464475" y="66672"/>
                </a:lnTo>
                <a:lnTo>
                  <a:pt x="2410934" y="55393"/>
                </a:lnTo>
                <a:lnTo>
                  <a:pt x="2356663" y="45105"/>
                </a:lnTo>
                <a:lnTo>
                  <a:pt x="2301691" y="35825"/>
                </a:lnTo>
                <a:lnTo>
                  <a:pt x="2246047" y="27572"/>
                </a:lnTo>
                <a:lnTo>
                  <a:pt x="2189758" y="20362"/>
                </a:lnTo>
                <a:lnTo>
                  <a:pt x="2132854" y="14213"/>
                </a:lnTo>
                <a:lnTo>
                  <a:pt x="2075363" y="9143"/>
                </a:lnTo>
                <a:lnTo>
                  <a:pt x="2017314" y="5169"/>
                </a:lnTo>
                <a:lnTo>
                  <a:pt x="1958735" y="2309"/>
                </a:lnTo>
                <a:lnTo>
                  <a:pt x="1899655" y="580"/>
                </a:lnTo>
                <a:lnTo>
                  <a:pt x="18401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5912992" y="3915536"/>
            <a:ext cx="3680460" cy="2258695"/>
          </a:xfrm>
          <a:custGeom>
            <a:avLst/>
            <a:gdLst/>
            <a:ahLst/>
            <a:cxnLst/>
            <a:rect l="l" t="t" r="r" b="b"/>
            <a:pathLst>
              <a:path w="3680459" h="2258695">
                <a:moveTo>
                  <a:pt x="1840103" y="0"/>
                </a:moveTo>
                <a:lnTo>
                  <a:pt x="1780550" y="580"/>
                </a:lnTo>
                <a:lnTo>
                  <a:pt x="1721469" y="2309"/>
                </a:lnTo>
                <a:lnTo>
                  <a:pt x="1662889" y="5169"/>
                </a:lnTo>
                <a:lnTo>
                  <a:pt x="1604839" y="9143"/>
                </a:lnTo>
                <a:lnTo>
                  <a:pt x="1547347" y="14213"/>
                </a:lnTo>
                <a:lnTo>
                  <a:pt x="1490442" y="20362"/>
                </a:lnTo>
                <a:lnTo>
                  <a:pt x="1434152" y="27572"/>
                </a:lnTo>
                <a:lnTo>
                  <a:pt x="1378505" y="35825"/>
                </a:lnTo>
                <a:lnTo>
                  <a:pt x="1323531" y="45105"/>
                </a:lnTo>
                <a:lnTo>
                  <a:pt x="1269258" y="55393"/>
                </a:lnTo>
                <a:lnTo>
                  <a:pt x="1215715" y="66672"/>
                </a:lnTo>
                <a:lnTo>
                  <a:pt x="1162929" y="78925"/>
                </a:lnTo>
                <a:lnTo>
                  <a:pt x="1110930" y="92134"/>
                </a:lnTo>
                <a:lnTo>
                  <a:pt x="1059746" y="106281"/>
                </a:lnTo>
                <a:lnTo>
                  <a:pt x="1009406" y="121349"/>
                </a:lnTo>
                <a:lnTo>
                  <a:pt x="959938" y="137320"/>
                </a:lnTo>
                <a:lnTo>
                  <a:pt x="911370" y="154177"/>
                </a:lnTo>
                <a:lnTo>
                  <a:pt x="863732" y="171903"/>
                </a:lnTo>
                <a:lnTo>
                  <a:pt x="817053" y="190480"/>
                </a:lnTo>
                <a:lnTo>
                  <a:pt x="771359" y="209889"/>
                </a:lnTo>
                <a:lnTo>
                  <a:pt x="726681" y="230115"/>
                </a:lnTo>
                <a:lnTo>
                  <a:pt x="683046" y="251139"/>
                </a:lnTo>
                <a:lnTo>
                  <a:pt x="640484" y="272943"/>
                </a:lnTo>
                <a:lnTo>
                  <a:pt x="599022" y="295511"/>
                </a:lnTo>
                <a:lnTo>
                  <a:pt x="558690" y="318824"/>
                </a:lnTo>
                <a:lnTo>
                  <a:pt x="519515" y="342866"/>
                </a:lnTo>
                <a:lnTo>
                  <a:pt x="481527" y="367618"/>
                </a:lnTo>
                <a:lnTo>
                  <a:pt x="444754" y="393063"/>
                </a:lnTo>
                <a:lnTo>
                  <a:pt x="409224" y="419184"/>
                </a:lnTo>
                <a:lnTo>
                  <a:pt x="374967" y="445963"/>
                </a:lnTo>
                <a:lnTo>
                  <a:pt x="342010" y="473382"/>
                </a:lnTo>
                <a:lnTo>
                  <a:pt x="310382" y="501424"/>
                </a:lnTo>
                <a:lnTo>
                  <a:pt x="280112" y="530072"/>
                </a:lnTo>
                <a:lnTo>
                  <a:pt x="251229" y="559307"/>
                </a:lnTo>
                <a:lnTo>
                  <a:pt x="223761" y="589114"/>
                </a:lnTo>
                <a:lnTo>
                  <a:pt x="197736" y="619472"/>
                </a:lnTo>
                <a:lnTo>
                  <a:pt x="173183" y="650367"/>
                </a:lnTo>
                <a:lnTo>
                  <a:pt x="150130" y="681779"/>
                </a:lnTo>
                <a:lnTo>
                  <a:pt x="128607" y="713691"/>
                </a:lnTo>
                <a:lnTo>
                  <a:pt x="90262" y="778947"/>
                </a:lnTo>
                <a:lnTo>
                  <a:pt x="58377" y="845993"/>
                </a:lnTo>
                <a:lnTo>
                  <a:pt x="33180" y="914690"/>
                </a:lnTo>
                <a:lnTo>
                  <a:pt x="14899" y="984898"/>
                </a:lnTo>
                <a:lnTo>
                  <a:pt x="3762" y="1056476"/>
                </a:lnTo>
                <a:lnTo>
                  <a:pt x="0" y="1129284"/>
                </a:lnTo>
                <a:lnTo>
                  <a:pt x="945" y="1165832"/>
                </a:lnTo>
                <a:lnTo>
                  <a:pt x="8423" y="1238043"/>
                </a:lnTo>
                <a:lnTo>
                  <a:pt x="23160" y="1308953"/>
                </a:lnTo>
                <a:lnTo>
                  <a:pt x="44928" y="1378423"/>
                </a:lnTo>
                <a:lnTo>
                  <a:pt x="73498" y="1446312"/>
                </a:lnTo>
                <a:lnTo>
                  <a:pt x="108641" y="1512481"/>
                </a:lnTo>
                <a:lnTo>
                  <a:pt x="150130" y="1576788"/>
                </a:lnTo>
                <a:lnTo>
                  <a:pt x="173183" y="1608200"/>
                </a:lnTo>
                <a:lnTo>
                  <a:pt x="197736" y="1639095"/>
                </a:lnTo>
                <a:lnTo>
                  <a:pt x="223761" y="1669453"/>
                </a:lnTo>
                <a:lnTo>
                  <a:pt x="251229" y="1699259"/>
                </a:lnTo>
                <a:lnTo>
                  <a:pt x="280112" y="1728495"/>
                </a:lnTo>
                <a:lnTo>
                  <a:pt x="310382" y="1757143"/>
                </a:lnTo>
                <a:lnTo>
                  <a:pt x="342010" y="1785185"/>
                </a:lnTo>
                <a:lnTo>
                  <a:pt x="374967" y="1812604"/>
                </a:lnTo>
                <a:lnTo>
                  <a:pt x="409224" y="1839383"/>
                </a:lnTo>
                <a:lnTo>
                  <a:pt x="444754" y="1865504"/>
                </a:lnTo>
                <a:lnTo>
                  <a:pt x="481527" y="1890949"/>
                </a:lnTo>
                <a:lnTo>
                  <a:pt x="519515" y="1915701"/>
                </a:lnTo>
                <a:lnTo>
                  <a:pt x="558690" y="1939743"/>
                </a:lnTo>
                <a:lnTo>
                  <a:pt x="599022" y="1963056"/>
                </a:lnTo>
                <a:lnTo>
                  <a:pt x="640484" y="1985624"/>
                </a:lnTo>
                <a:lnTo>
                  <a:pt x="683046" y="2007428"/>
                </a:lnTo>
                <a:lnTo>
                  <a:pt x="726681" y="2028452"/>
                </a:lnTo>
                <a:lnTo>
                  <a:pt x="771359" y="2048678"/>
                </a:lnTo>
                <a:lnTo>
                  <a:pt x="817053" y="2068087"/>
                </a:lnTo>
                <a:lnTo>
                  <a:pt x="863732" y="2086664"/>
                </a:lnTo>
                <a:lnTo>
                  <a:pt x="911370" y="2104389"/>
                </a:lnTo>
                <a:lnTo>
                  <a:pt x="959938" y="2121247"/>
                </a:lnTo>
                <a:lnTo>
                  <a:pt x="1009406" y="2137218"/>
                </a:lnTo>
                <a:lnTo>
                  <a:pt x="1059746" y="2152286"/>
                </a:lnTo>
                <a:lnTo>
                  <a:pt x="1110930" y="2166433"/>
                </a:lnTo>
                <a:lnTo>
                  <a:pt x="1162929" y="2179642"/>
                </a:lnTo>
                <a:lnTo>
                  <a:pt x="1215715" y="2191895"/>
                </a:lnTo>
                <a:lnTo>
                  <a:pt x="1269258" y="2203174"/>
                </a:lnTo>
                <a:lnTo>
                  <a:pt x="1323531" y="2213462"/>
                </a:lnTo>
                <a:lnTo>
                  <a:pt x="1378505" y="2222742"/>
                </a:lnTo>
                <a:lnTo>
                  <a:pt x="1434152" y="2230995"/>
                </a:lnTo>
                <a:lnTo>
                  <a:pt x="1490442" y="2238205"/>
                </a:lnTo>
                <a:lnTo>
                  <a:pt x="1547347" y="2244354"/>
                </a:lnTo>
                <a:lnTo>
                  <a:pt x="1604839" y="2249424"/>
                </a:lnTo>
                <a:lnTo>
                  <a:pt x="1662889" y="2253398"/>
                </a:lnTo>
                <a:lnTo>
                  <a:pt x="1721469" y="2256258"/>
                </a:lnTo>
                <a:lnTo>
                  <a:pt x="1780550" y="2257987"/>
                </a:lnTo>
                <a:lnTo>
                  <a:pt x="1840103" y="2258567"/>
                </a:lnTo>
                <a:lnTo>
                  <a:pt x="1899655" y="2257987"/>
                </a:lnTo>
                <a:lnTo>
                  <a:pt x="1958735" y="2256258"/>
                </a:lnTo>
                <a:lnTo>
                  <a:pt x="2017314" y="2253398"/>
                </a:lnTo>
                <a:lnTo>
                  <a:pt x="2075363" y="2249424"/>
                </a:lnTo>
                <a:lnTo>
                  <a:pt x="2132854" y="2244354"/>
                </a:lnTo>
                <a:lnTo>
                  <a:pt x="2189758" y="2238205"/>
                </a:lnTo>
                <a:lnTo>
                  <a:pt x="2246047" y="2230995"/>
                </a:lnTo>
                <a:lnTo>
                  <a:pt x="2301691" y="2222742"/>
                </a:lnTo>
                <a:lnTo>
                  <a:pt x="2356663" y="2213462"/>
                </a:lnTo>
                <a:lnTo>
                  <a:pt x="2410934" y="2203174"/>
                </a:lnTo>
                <a:lnTo>
                  <a:pt x="2464475" y="2191895"/>
                </a:lnTo>
                <a:lnTo>
                  <a:pt x="2517258" y="2179642"/>
                </a:lnTo>
                <a:lnTo>
                  <a:pt x="2569255" y="2166433"/>
                </a:lnTo>
                <a:lnTo>
                  <a:pt x="2620436" y="2152286"/>
                </a:lnTo>
                <a:lnTo>
                  <a:pt x="2670773" y="2137218"/>
                </a:lnTo>
                <a:lnTo>
                  <a:pt x="2720238" y="2121247"/>
                </a:lnTo>
                <a:lnTo>
                  <a:pt x="2768802" y="2104390"/>
                </a:lnTo>
                <a:lnTo>
                  <a:pt x="2816436" y="2086664"/>
                </a:lnTo>
                <a:lnTo>
                  <a:pt x="2863113" y="2068087"/>
                </a:lnTo>
                <a:lnTo>
                  <a:pt x="2908802" y="2048678"/>
                </a:lnTo>
                <a:lnTo>
                  <a:pt x="2953477" y="2028452"/>
                </a:lnTo>
                <a:lnTo>
                  <a:pt x="2997108" y="2007428"/>
                </a:lnTo>
                <a:lnTo>
                  <a:pt x="3039667" y="1985624"/>
                </a:lnTo>
                <a:lnTo>
                  <a:pt x="3081125" y="1963056"/>
                </a:lnTo>
                <a:lnTo>
                  <a:pt x="3121454" y="1939743"/>
                </a:lnTo>
                <a:lnTo>
                  <a:pt x="3160625" y="1915701"/>
                </a:lnTo>
                <a:lnTo>
                  <a:pt x="3198609" y="1890949"/>
                </a:lnTo>
                <a:lnTo>
                  <a:pt x="3235379" y="1865504"/>
                </a:lnTo>
                <a:lnTo>
                  <a:pt x="3270904" y="1839383"/>
                </a:lnTo>
                <a:lnTo>
                  <a:pt x="3305158" y="1812604"/>
                </a:lnTo>
                <a:lnTo>
                  <a:pt x="3338111" y="1785185"/>
                </a:lnTo>
                <a:lnTo>
                  <a:pt x="3369736" y="1757143"/>
                </a:lnTo>
                <a:lnTo>
                  <a:pt x="3400002" y="1728495"/>
                </a:lnTo>
                <a:lnTo>
                  <a:pt x="3428882" y="1699260"/>
                </a:lnTo>
                <a:lnTo>
                  <a:pt x="3456347" y="1669453"/>
                </a:lnTo>
                <a:lnTo>
                  <a:pt x="3482369" y="1639095"/>
                </a:lnTo>
                <a:lnTo>
                  <a:pt x="3506919" y="1608200"/>
                </a:lnTo>
                <a:lnTo>
                  <a:pt x="3529968" y="1576788"/>
                </a:lnTo>
                <a:lnTo>
                  <a:pt x="3551489" y="1544876"/>
                </a:lnTo>
                <a:lnTo>
                  <a:pt x="3589828" y="1479620"/>
                </a:lnTo>
                <a:lnTo>
                  <a:pt x="3621709" y="1412574"/>
                </a:lnTo>
                <a:lnTo>
                  <a:pt x="3646903" y="1343877"/>
                </a:lnTo>
                <a:lnTo>
                  <a:pt x="3665182" y="1273669"/>
                </a:lnTo>
                <a:lnTo>
                  <a:pt x="3676316" y="1202091"/>
                </a:lnTo>
                <a:lnTo>
                  <a:pt x="3680079" y="1129284"/>
                </a:lnTo>
                <a:lnTo>
                  <a:pt x="3679133" y="1092735"/>
                </a:lnTo>
                <a:lnTo>
                  <a:pt x="3671656" y="1020524"/>
                </a:lnTo>
                <a:lnTo>
                  <a:pt x="3656921" y="949614"/>
                </a:lnTo>
                <a:lnTo>
                  <a:pt x="3635157" y="880144"/>
                </a:lnTo>
                <a:lnTo>
                  <a:pt x="3606591" y="812255"/>
                </a:lnTo>
                <a:lnTo>
                  <a:pt x="3571452" y="746086"/>
                </a:lnTo>
                <a:lnTo>
                  <a:pt x="3529968" y="681779"/>
                </a:lnTo>
                <a:lnTo>
                  <a:pt x="3506919" y="650367"/>
                </a:lnTo>
                <a:lnTo>
                  <a:pt x="3482369" y="619472"/>
                </a:lnTo>
                <a:lnTo>
                  <a:pt x="3456347" y="589114"/>
                </a:lnTo>
                <a:lnTo>
                  <a:pt x="3428882" y="559308"/>
                </a:lnTo>
                <a:lnTo>
                  <a:pt x="3400002" y="530072"/>
                </a:lnTo>
                <a:lnTo>
                  <a:pt x="3369736" y="501424"/>
                </a:lnTo>
                <a:lnTo>
                  <a:pt x="3338111" y="473382"/>
                </a:lnTo>
                <a:lnTo>
                  <a:pt x="3305158" y="445963"/>
                </a:lnTo>
                <a:lnTo>
                  <a:pt x="3270904" y="419184"/>
                </a:lnTo>
                <a:lnTo>
                  <a:pt x="3235379" y="393063"/>
                </a:lnTo>
                <a:lnTo>
                  <a:pt x="3198609" y="367618"/>
                </a:lnTo>
                <a:lnTo>
                  <a:pt x="3160625" y="342866"/>
                </a:lnTo>
                <a:lnTo>
                  <a:pt x="3121454" y="318824"/>
                </a:lnTo>
                <a:lnTo>
                  <a:pt x="3081125" y="295511"/>
                </a:lnTo>
                <a:lnTo>
                  <a:pt x="3039667" y="272943"/>
                </a:lnTo>
                <a:lnTo>
                  <a:pt x="2997108" y="251139"/>
                </a:lnTo>
                <a:lnTo>
                  <a:pt x="2953477" y="230115"/>
                </a:lnTo>
                <a:lnTo>
                  <a:pt x="2908802" y="209889"/>
                </a:lnTo>
                <a:lnTo>
                  <a:pt x="2863113" y="190480"/>
                </a:lnTo>
                <a:lnTo>
                  <a:pt x="2816436" y="171903"/>
                </a:lnTo>
                <a:lnTo>
                  <a:pt x="2768802" y="154178"/>
                </a:lnTo>
                <a:lnTo>
                  <a:pt x="2720238" y="137320"/>
                </a:lnTo>
                <a:lnTo>
                  <a:pt x="2670773" y="121349"/>
                </a:lnTo>
                <a:lnTo>
                  <a:pt x="2620436" y="106281"/>
                </a:lnTo>
                <a:lnTo>
                  <a:pt x="2569255" y="92134"/>
                </a:lnTo>
                <a:lnTo>
                  <a:pt x="2517258" y="78925"/>
                </a:lnTo>
                <a:lnTo>
                  <a:pt x="2464475" y="66672"/>
                </a:lnTo>
                <a:lnTo>
                  <a:pt x="2410934" y="55393"/>
                </a:lnTo>
                <a:lnTo>
                  <a:pt x="2356663" y="45105"/>
                </a:lnTo>
                <a:lnTo>
                  <a:pt x="2301691" y="35825"/>
                </a:lnTo>
                <a:lnTo>
                  <a:pt x="2246047" y="27572"/>
                </a:lnTo>
                <a:lnTo>
                  <a:pt x="2189758" y="20362"/>
                </a:lnTo>
                <a:lnTo>
                  <a:pt x="2132854" y="14213"/>
                </a:lnTo>
                <a:lnTo>
                  <a:pt x="2075363" y="9143"/>
                </a:lnTo>
                <a:lnTo>
                  <a:pt x="2017314" y="5169"/>
                </a:lnTo>
                <a:lnTo>
                  <a:pt x="1958735" y="2309"/>
                </a:lnTo>
                <a:lnTo>
                  <a:pt x="1899655" y="580"/>
                </a:lnTo>
                <a:lnTo>
                  <a:pt x="1840103" y="0"/>
                </a:lnTo>
                <a:close/>
              </a:path>
            </a:pathLst>
          </a:custGeom>
          <a:ln w="317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77240" y="402336"/>
            <a:ext cx="1399032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77240" y="2313432"/>
            <a:ext cx="1399032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285232" y="9354312"/>
            <a:ext cx="4974336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77240" y="9354312"/>
            <a:ext cx="3575304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192256" y="9354312"/>
            <a:ext cx="3575304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40728" y="4436290"/>
            <a:ext cx="1916430" cy="76898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865"/>
              </a:spcBef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Professor</a:t>
            </a:r>
            <a:r>
              <a:rPr sz="18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Olsen</a:t>
            </a:r>
            <a:endParaRPr sz="18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65"/>
              </a:spcBef>
            </a:pPr>
            <a:r>
              <a:rPr lang="en-US" sz="1800" b="1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800" b="1" dirty="0" smtClean="0">
                <a:solidFill>
                  <a:srgbClr val="FFFFFF"/>
                </a:solidFill>
                <a:latin typeface="Arial"/>
                <a:cs typeface="Arial"/>
              </a:rPr>
              <a:t>P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r>
              <a:rPr sz="18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Facilitation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279638" y="2856356"/>
            <a:ext cx="127952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spc="-25" dirty="0">
                <a:latin typeface="Arial"/>
                <a:cs typeface="Arial"/>
              </a:rPr>
              <a:t>DELEGATOR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8461" y="3396234"/>
            <a:ext cx="170243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spc="-15" dirty="0">
                <a:latin typeface="Arial"/>
                <a:cs typeface="Arial"/>
              </a:rPr>
              <a:t>DETERMINATION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55254" y="6999554"/>
            <a:ext cx="1221105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b="1" spc="-10" dirty="0">
                <a:latin typeface="Arial"/>
                <a:cs typeface="Arial"/>
              </a:rPr>
              <a:t>D</a:t>
            </a:r>
            <a:r>
              <a:rPr sz="1600" b="1" spc="0" dirty="0">
                <a:latin typeface="Arial"/>
                <a:cs typeface="Arial"/>
              </a:rPr>
              <a:t>IS</a:t>
            </a:r>
            <a:r>
              <a:rPr sz="1600" b="1" spc="-10" dirty="0">
                <a:latin typeface="Arial"/>
                <a:cs typeface="Arial"/>
              </a:rPr>
              <a:t>RU</a:t>
            </a:r>
            <a:r>
              <a:rPr sz="1600" b="1" spc="0" dirty="0">
                <a:latin typeface="Arial"/>
                <a:cs typeface="Arial"/>
              </a:rPr>
              <a:t>P</a:t>
            </a:r>
            <a:r>
              <a:rPr sz="1600" b="1" spc="-45" dirty="0">
                <a:latin typeface="Arial"/>
                <a:cs typeface="Arial"/>
              </a:rPr>
              <a:t>T</a:t>
            </a:r>
            <a:r>
              <a:rPr sz="1600" b="1" dirty="0">
                <a:latin typeface="Arial"/>
                <a:cs typeface="Arial"/>
              </a:rPr>
              <a:t>O</a:t>
            </a:r>
            <a:r>
              <a:rPr sz="1600" b="1" spc="0" dirty="0">
                <a:latin typeface="Arial"/>
                <a:cs typeface="Arial"/>
              </a:rPr>
              <a:t>R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82110" y="4792472"/>
            <a:ext cx="137477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dirty="0">
                <a:latin typeface="Arial"/>
                <a:cs typeface="Arial"/>
              </a:rPr>
              <a:t>CONFIDENCE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224643" y="4792472"/>
            <a:ext cx="164211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spc="-5" dirty="0">
                <a:latin typeface="Arial"/>
                <a:cs typeface="Arial"/>
              </a:rPr>
              <a:t>INDEPENDENCE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35217" y="6999554"/>
            <a:ext cx="1371600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b="1" spc="-5" dirty="0">
                <a:latin typeface="Arial"/>
                <a:cs typeface="Arial"/>
              </a:rPr>
              <a:t>KNOWLEDGE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33469" y="3396234"/>
            <a:ext cx="154495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spc="-15" dirty="0">
                <a:latin typeface="Arial"/>
                <a:cs typeface="Arial"/>
              </a:rPr>
              <a:t>PROFITABILITY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15050" y="2856356"/>
            <a:ext cx="909319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spc="-5" dirty="0">
                <a:latin typeface="Arial"/>
                <a:cs typeface="Arial"/>
              </a:rPr>
              <a:t>SELLING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245979" y="6243955"/>
            <a:ext cx="51435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spc="-5" dirty="0">
                <a:latin typeface="Arial"/>
                <a:cs typeface="Arial"/>
              </a:rPr>
              <a:t>R</a:t>
            </a:r>
            <a:r>
              <a:rPr sz="1600" b="1" spc="0" dirty="0">
                <a:latin typeface="Arial"/>
                <a:cs typeface="Arial"/>
              </a:rPr>
              <a:t>ISK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87748" y="6243955"/>
            <a:ext cx="152400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spc="-15" dirty="0">
                <a:latin typeface="Arial"/>
                <a:cs typeface="Arial"/>
              </a:rPr>
              <a:t>RELATIONSHIP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753350" y="581025"/>
            <a:ext cx="5080" cy="3329304"/>
          </a:xfrm>
          <a:custGeom>
            <a:avLst/>
            <a:gdLst/>
            <a:ahLst/>
            <a:cxnLst/>
            <a:rect l="l" t="t" r="r" b="b"/>
            <a:pathLst>
              <a:path w="5079" h="3329304">
                <a:moveTo>
                  <a:pt x="4825" y="0"/>
                </a:moveTo>
                <a:lnTo>
                  <a:pt x="0" y="3329051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74430" y="5981700"/>
            <a:ext cx="3139440" cy="2663190"/>
          </a:xfrm>
          <a:custGeom>
            <a:avLst/>
            <a:gdLst/>
            <a:ahLst/>
            <a:cxnLst/>
            <a:rect l="l" t="t" r="r" b="b"/>
            <a:pathLst>
              <a:path w="3139440" h="2663190">
                <a:moveTo>
                  <a:pt x="3139440" y="2663190"/>
                </a:moveTo>
                <a:lnTo>
                  <a:pt x="0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63930" y="5448300"/>
            <a:ext cx="5074920" cy="1047750"/>
          </a:xfrm>
          <a:custGeom>
            <a:avLst/>
            <a:gdLst/>
            <a:ahLst/>
            <a:cxnLst/>
            <a:rect l="l" t="t" r="r" b="b"/>
            <a:pathLst>
              <a:path w="5074920" h="1047750">
                <a:moveTo>
                  <a:pt x="0" y="1047750"/>
                </a:moveTo>
                <a:lnTo>
                  <a:pt x="5074920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963930" y="1764926"/>
            <a:ext cx="836294" cy="26032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b="1" spc="-1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EXPERT</a:t>
            </a:r>
            <a:endParaRPr sz="16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63930" y="1263950"/>
            <a:ext cx="1343660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spc="-5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</a:t>
            </a:r>
            <a:r>
              <a:rPr sz="1600" b="1" spc="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O</a:t>
            </a:r>
            <a:r>
              <a:rPr sz="1600" b="1" spc="-1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</a:t>
            </a:r>
            <a:r>
              <a:rPr sz="1600" b="1" spc="-5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DUC</a:t>
            </a:r>
            <a:r>
              <a:rPr sz="1600" b="1" spc="-25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</a:t>
            </a:r>
            <a:r>
              <a:rPr sz="1600" b="1" spc="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OR</a:t>
            </a:r>
            <a:endParaRPr sz="16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57643" y="811605"/>
            <a:ext cx="1556957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spc="-5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RAINMAKER</a:t>
            </a:r>
            <a:endParaRPr sz="16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039600" y="8991600"/>
            <a:ext cx="2820670" cy="766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5700"/>
              </a:lnSpc>
              <a:spcBef>
                <a:spcPts val="100"/>
              </a:spcBef>
              <a:tabLst>
                <a:tab pos="2807335" algn="l"/>
              </a:tabLst>
            </a:pPr>
            <a:r>
              <a:rPr sz="1800" b="1" spc="-10" dirty="0">
                <a:latin typeface="Arial"/>
                <a:cs typeface="Arial"/>
              </a:rPr>
              <a:t>NAME: 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lang="en-US" b="1" spc="-5" dirty="0" smtClean="0">
                <a:latin typeface="Arial"/>
                <a:cs typeface="Arial"/>
              </a:rPr>
              <a:t>EMAIL</a:t>
            </a:r>
            <a:r>
              <a:rPr sz="1800" b="1" spc="-10" dirty="0" smtClean="0">
                <a:latin typeface="Arial"/>
                <a:cs typeface="Arial"/>
              </a:rPr>
              <a:t>:</a:t>
            </a:r>
            <a:r>
              <a:rPr sz="1800" u="heavy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en-US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7200" y="763871"/>
            <a:ext cx="228600" cy="256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57200" y="1266706"/>
            <a:ext cx="228600" cy="256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57200" y="1772483"/>
            <a:ext cx="228600" cy="256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81000" y="15602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Role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23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Brant</dc:creator>
  <cp:lastModifiedBy>Whiffen, Kimberly</cp:lastModifiedBy>
  <cp:revision>2</cp:revision>
  <cp:lastPrinted>2018-06-27T20:02:54Z</cp:lastPrinted>
  <dcterms:created xsi:type="dcterms:W3CDTF">2018-06-27T19:57:11Z</dcterms:created>
  <dcterms:modified xsi:type="dcterms:W3CDTF">2018-06-27T20:45:56Z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2018-06-27T00:00:00Z</vt:filetime>
  </property>
  <property fmtid="{D5CDD505-2E9C-101B-9397-08002B2CF9AE}" pid="3" name="Creator">
    <vt:lpwstr>Microsoft® Publisher 2016</vt:lpwstr>
  </property>
  <property fmtid="{D5CDD505-2E9C-101B-9397-08002B2CF9AE}" pid="4" name="LastSaved">
    <vt:filetime>2018-06-27T00:00:00Z</vt:filetime>
  </property>
</Properties>
</file>